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8" r:id="rId4"/>
    <p:sldId id="270" r:id="rId5"/>
    <p:sldId id="261" r:id="rId6"/>
    <p:sldId id="272" r:id="rId7"/>
    <p:sldId id="271" r:id="rId8"/>
    <p:sldId id="273" r:id="rId9"/>
    <p:sldId id="266" r:id="rId10"/>
    <p:sldId id="267" r:id="rId11"/>
    <p:sldId id="274" r:id="rId12"/>
    <p:sldId id="275" r:id="rId13"/>
    <p:sldId id="277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1340-BB85-47FC-BDAF-6C36C88552C2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7AE6-0FA2-464A-9017-8EE21BE9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uinfo=ww-1349-wh-661-fw-0-fh-455-pd-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59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416136" y="545471"/>
            <a:ext cx="9115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ИГРА «Четвертый лишний»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6227" y="4156939"/>
            <a:ext cx="2827372" cy="57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07" y="735611"/>
            <a:ext cx="2837293" cy="2014272"/>
          </a:xfrm>
          <a:prstGeom prst="rect">
            <a:avLst/>
          </a:prstGeom>
        </p:spPr>
      </p:pic>
      <p:sp>
        <p:nvSpPr>
          <p:cNvPr id="3" name="Прямоугольник 2">
            <a:hlinkClick r:id="rId5" action="ppaction://hlinksldjump"/>
          </p:cNvPr>
          <p:cNvSpPr/>
          <p:nvPr/>
        </p:nvSpPr>
        <p:spPr>
          <a:xfrm>
            <a:off x="4582703" y="2810901"/>
            <a:ext cx="3331394" cy="641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ДОМАШНИЕ – ДИКИЕ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 action="ppaction://hlinksldjump"/>
              </a:rPr>
              <a:t>ЖИВОТНЫЕ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4582703" y="1875070"/>
            <a:ext cx="3331394" cy="641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ФРУКТЫ - ОВОЩИ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28" y="1814052"/>
            <a:ext cx="1871663" cy="1871663"/>
          </a:xfrm>
          <a:prstGeom prst="rect">
            <a:avLst/>
          </a:prstGeom>
        </p:spPr>
      </p:pic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4582703" y="3746733"/>
            <a:ext cx="3331394" cy="641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Инструкция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1837" y="4894739"/>
            <a:ext cx="59827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 Худякова Е.В.,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</a:t>
            </a:r>
            <a:endParaRPr lang="ru-RU" sz="36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36" y="4258796"/>
            <a:ext cx="1918218" cy="1918218"/>
          </a:xfrm>
          <a:prstGeom prst="rect">
            <a:avLst/>
          </a:prstGeom>
        </p:spPr>
      </p:pic>
      <p:pic>
        <p:nvPicPr>
          <p:cNvPr id="17" name="Picture 8" descr="C:\Users\Home\Desktop\игра четвертый лишний\tomato0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14" y="3651654"/>
            <a:ext cx="2603796" cy="21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98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avatars.mds.yandex.net/get-pdb/1058492/615c5b6c-99a2-4a4b-86ed-94d1f3d74300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4CCD9"/>
              </a:clrFrom>
              <a:clrTo>
                <a:srgbClr val="C4CC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2433484"/>
            <a:ext cx="2488790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0-tub-ru.yandex.net/i?id=467a5503e3005345e7a17cc8ff8c9af8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201086"/>
            <a:ext cx="2371841" cy="20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0-tub-ru.yandex.net/i?id=8a15183d7c76172b9df8baec44b7dceb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57" y="2294487"/>
            <a:ext cx="2839983" cy="22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purepng.com/public/uploads/large/31506531509x39cjifepls869wrxj3ebjvg4dmtlehcxx37dhzvwyhpu1bn4omz6cvo3zebyfr6met7aus6f5umzj3sqlrznnmpijqwulziusn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802" y="2294487"/>
            <a:ext cx="2156257" cy="22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98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pickimage.ru/wp-content/uploads/images/detskie/dog/sobaka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39" y="2406960"/>
            <a:ext cx="2417767" cy="20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ngimg.com/uploads/squirrel/squirrel_PNG157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48" y="1728078"/>
            <a:ext cx="3063375" cy="30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hamleys.ru/upload/iblock/846/846be939f43da9e0f66595833ab439e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1" y="2078780"/>
            <a:ext cx="2636552" cy="23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galerey-room.ru/images/041022_1412122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27" y="2468360"/>
            <a:ext cx="2279282" cy="21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 descr="http://static.ozone.ru/multimedia/audio_cd_covers/10152847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29" y="2456153"/>
            <a:ext cx="2581977" cy="20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m0-tub-ru.yandex.net/i?id=36c7b44fa3ae98f62d8577cfe933485f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48" y="2261977"/>
            <a:ext cx="2865039" cy="22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m0-tub-ru.yandex.net/i?id=a39ff0dacf2bd81045dd78370cbdf141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2" y="2128615"/>
            <a:ext cx="2425393" cy="24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.pinimg.com/originals/d1/6e/e8/d16ee8b8799397217acfe7d12f8bf1f9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3" y="2128615"/>
            <a:ext cx="2684206" cy="25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98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https://im0-tub-ru.yandex.net/i?id=2789ed5aea70eabbe2f1a390b62ee2da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9" y="2226538"/>
            <a:ext cx="2237380" cy="23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pbs.twimg.com/media/DOODUW-WAAAGjJd.jpg:lar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3" y="2448232"/>
            <a:ext cx="2425426" cy="21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newokruga.ru/wp-content/uploads/sites/13/2017/12/14-KABAN-shutterstoc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35" y="2185222"/>
            <a:ext cx="2777253" cy="23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get-pdb/1906262/4e5ff777-4217-4f64-8d0e-2743540b57fe/s1200?webp=fals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3" y="2304854"/>
            <a:ext cx="2749371" cy="23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869"/>
            <a:ext cx="12192000" cy="7068869"/>
          </a:xfrm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627070" y="4877216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7091" y="-37332"/>
            <a:ext cx="10377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Инструкция к  игре «Четвертый лишний»</a:t>
            </a:r>
          </a:p>
          <a:p>
            <a:pPr algn="ctr"/>
            <a:endParaRPr lang="ru-RU" sz="4000" b="1" cap="all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1975" y="811717"/>
            <a:ext cx="52388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Возраст: Старший дошкольный  возраст</a:t>
            </a:r>
            <a:endParaRPr lang="ru-RU" sz="2000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72778" y="1483230"/>
            <a:ext cx="114577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Цель: Закрепить умение находить четвертый лишний предмет и объяснить </a:t>
            </a:r>
          </a:p>
          <a:p>
            <a:pPr algn="just"/>
            <a:r>
              <a:rPr lang="ru-RU" sz="20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почему он лишний.</a:t>
            </a:r>
            <a:endParaRPr lang="ru-RU" sz="2000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824" y="2172176"/>
            <a:ext cx="10827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Правила игры:</a:t>
            </a:r>
          </a:p>
          <a:p>
            <a:pPr algn="just"/>
            <a:r>
              <a:rPr lang="ru-RU" sz="2800" dirty="0" smtClean="0"/>
              <a:t> Необходимо выбрать из четырех предложенных картинок одну лишнюю, если ответ верный, то  картинка исчезнет под звук аплодисментов. Если ответ не верный, то картинка находится на месте. </a:t>
            </a:r>
          </a:p>
          <a:p>
            <a:pPr algn="just"/>
            <a:r>
              <a:rPr lang="ru-RU" sz="2800" dirty="0" smtClean="0"/>
              <a:t>Обязательно, пусть ребенок объяснит свой выбор . Удачи!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9033" y="526018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взяты с </a:t>
            </a:r>
            <a:r>
              <a:rPr lang="en-US" dirty="0">
                <a:hlinkClick r:id="rId3"/>
              </a:rPr>
              <a:t>http://images.yandex.ru/?uinfo=ww-1349-wh-661-fw-0-fh-455-pd-1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8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04"/>
            <a:ext cx="12192000" cy="6925071"/>
          </a:xfrm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Home\Desktop\игра четвертый лишний\9934eb7d22b5ab1b570de3bbdc9ac4f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1" y="2530105"/>
            <a:ext cx="264318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игра четвертый лишний\59185509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19" y="2363087"/>
            <a:ext cx="2658796" cy="20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me\Desktop\игра четвертый лишний\tomato0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04" y="2348732"/>
            <a:ext cx="2603796" cy="21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me\Desktop\игра четвертый лишний\chem-polezen-dlja-zdorovja-lim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901" y="2545969"/>
            <a:ext cx="244667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гра четвертый лишний\лу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83" y="2039582"/>
            <a:ext cx="2430066" cy="2430066"/>
          </a:xfrm>
          <a:prstGeom prst="rect">
            <a:avLst/>
          </a:prstGeom>
          <a:noFill/>
        </p:spPr>
      </p:pic>
      <p:pic>
        <p:nvPicPr>
          <p:cNvPr id="1027" name="Picture 3" descr="C:\Users\Home\Desktop\игра четвертый лишний\бана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0" y="2704409"/>
            <a:ext cx="2125731" cy="14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игра четвертый лишний\a47c6167f9ebb70c6369e7a0f3c5e1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05" y="2185225"/>
            <a:ext cx="2528890" cy="19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me\Desktop\игра четвертый лишний\orange_illustration_realistic_by_Lomba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306" y="2211056"/>
            <a:ext cx="2811329" cy="23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04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marieclaire.ua/wp-content/uploads/2016/09/potato_png23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82" y="2480096"/>
            <a:ext cx="2606358" cy="18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freepngimg.com/thumb/apricot/2-2-apricot-free-download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99" y="2185222"/>
            <a:ext cx="2410695" cy="2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aratov.vape.academy/upload/iblock/f6f/f6f09b32990e9404cb39cc588240dd8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72" y="2366287"/>
            <a:ext cx="2369441" cy="21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zen_doc/1538903/pub_5d2f029d0aca0500af495e8f_5d2f0366c0dcf200ae4e6e47/scale_1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5" y="2285300"/>
            <a:ext cx="2277113" cy="22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78"/>
            <a:ext cx="12192000" cy="6925071"/>
          </a:xfrm>
        </p:spPr>
      </p:pic>
      <p:sp>
        <p:nvSpPr>
          <p:cNvPr id="5" name="Прямоугольник 4"/>
          <p:cNvSpPr/>
          <p:nvPr/>
        </p:nvSpPr>
        <p:spPr>
          <a:xfrm>
            <a:off x="492911" y="1828798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86852" y="1828799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53162" y="1843088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26601" y="1843088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8" y="1959766"/>
            <a:ext cx="3105153" cy="2328865"/>
          </a:xfrm>
          <a:prstGeom prst="rect">
            <a:avLst/>
          </a:prstGeom>
        </p:spPr>
      </p:pic>
      <p:pic>
        <p:nvPicPr>
          <p:cNvPr id="13" name="Picture 2" descr="https://www.1zoom.ru/big/14/70611-Ni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79" y="1803401"/>
            <a:ext cx="321098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40" y="1740698"/>
            <a:ext cx="3277535" cy="2326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-213" r="18845" b="21804"/>
          <a:stretch/>
        </p:blipFill>
        <p:spPr>
          <a:xfrm>
            <a:off x="9215673" y="2053829"/>
            <a:ext cx="2271247" cy="1857375"/>
          </a:xfrm>
          <a:prstGeom prst="rect">
            <a:avLst/>
          </a:prstGeo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60007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0417971" y="554275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8" action="ppaction://hlinksldjump" highlightClick="1"/>
          </p:cNvPr>
          <p:cNvSpPr/>
          <p:nvPr/>
        </p:nvSpPr>
        <p:spPr>
          <a:xfrm>
            <a:off x="1003829" y="5030388"/>
            <a:ext cx="1885950" cy="12850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43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olzaprod.ru/wp-content/uploads/2017/11/099288d4e8c0ee558774875fef28cc6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60" y="2185222"/>
            <a:ext cx="2481723" cy="22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1751404/c1985d8a-62a2-44f9-9682-a8f6848d3231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25" y="2201086"/>
            <a:ext cx="2380248" cy="23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oodsspb.ru/wa-data/public/shop/products/45/02/245/images/289/289.97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52" y="1759794"/>
            <a:ext cx="2926837" cy="34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naturovoexpress.ru/images/detailed/1/%D0%BA%D0%B0%D0%B1%D0%B0%D1%87%D0%BA%D0%B8_%D0%B2%D0%B5%D1%81%D0%BE%D0%B2%D1%8B%D0%B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6" y="2437253"/>
            <a:ext cx="2599198" cy="20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01" y="-236258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saratov.vape.academy/upload/iblock/f6f/f6f09b32990e9404cb39cc588240dd8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72" y="2341261"/>
            <a:ext cx="2369441" cy="21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gronet.ua/storage/web/source/images/id9719-prodam-kapustu-1200x900-0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71" y="2357134"/>
            <a:ext cx="2735556" cy="20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oscow-faq.ru/up_img/botvamorkov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7" y="2350423"/>
            <a:ext cx="2839677" cy="20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8.depositphotos.com/1000630/858/i/950/depositphotos_8582543-stock-photo-ripe-radis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92" y="2201086"/>
            <a:ext cx="2661083" cy="20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43"/>
            <a:ext cx="12192000" cy="6925071"/>
          </a:xfr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42925" y="365125"/>
            <a:ext cx="1157281" cy="9493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s://avatars.mds.yandex.net/get-pdb/2004852/32c6bf73-b278-4e2f-bf1d-d5c16d90e813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91" y="2001896"/>
            <a:ext cx="2595716" cy="2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topinspired.com/wp-content/uploads/2014/07/Cor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46" y="2185222"/>
            <a:ext cx="2217850" cy="24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901901.ru/pictures/f/664/f20664/8f76da387f52f64abe8cbd1f76ba506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4" y="2329588"/>
            <a:ext cx="2540341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domodedovo.vape.academy/upload/iblock/993/9934eb7d22b5ab1b570de3bbdc9ac4f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2366466"/>
            <a:ext cx="2569048" cy="21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8869"/>
          </a:xfrm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38200" y="5143500"/>
            <a:ext cx="1619250" cy="1443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761" y="2185222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3616" y="2185225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8904" y="2185223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53523" y="2201086"/>
            <a:ext cx="2528890" cy="244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37" y="2395515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40" y="2448884"/>
            <a:ext cx="1918218" cy="1918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24193"/>
            <a:ext cx="2184256" cy="1414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7" y="2697061"/>
            <a:ext cx="2196858" cy="1453591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0417971" y="5713746"/>
            <a:ext cx="13716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99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бюджетное общеобразовательное учреждение «Аганская общеобразовательная средняя  школа»</dc:title>
  <dc:creator>User</dc:creator>
  <cp:lastModifiedBy>Пользователь Windows</cp:lastModifiedBy>
  <cp:revision>60</cp:revision>
  <dcterms:created xsi:type="dcterms:W3CDTF">2018-10-01T13:19:09Z</dcterms:created>
  <dcterms:modified xsi:type="dcterms:W3CDTF">2019-10-16T19:57:01Z</dcterms:modified>
</cp:coreProperties>
</file>